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65" r:id="rId4"/>
    <p:sldId id="266" r:id="rId5"/>
    <p:sldId id="267" r:id="rId6"/>
    <p:sldId id="268" r:id="rId7"/>
    <p:sldId id="269" r:id="rId8"/>
    <p:sldId id="259" r:id="rId9"/>
    <p:sldId id="262" r:id="rId10"/>
    <p:sldId id="270" r:id="rId11"/>
    <p:sldId id="271" r:id="rId12"/>
    <p:sldId id="276" r:id="rId13"/>
    <p:sldId id="272" r:id="rId14"/>
    <p:sldId id="277" r:id="rId15"/>
    <p:sldId id="278" r:id="rId16"/>
    <p:sldId id="279" r:id="rId17"/>
    <p:sldId id="263" r:id="rId18"/>
    <p:sldId id="258" r:id="rId19"/>
    <p:sldId id="275" r:id="rId2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62"/>
    <p:restoredTop sz="95994"/>
  </p:normalViewPr>
  <p:slideViewPr>
    <p:cSldViewPr snapToGrid="0" snapToObjects="1">
      <p:cViewPr>
        <p:scale>
          <a:sx n="105" d="100"/>
          <a:sy n="105" d="100"/>
        </p:scale>
        <p:origin x="16" y="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6489-59D9-49CE-6E2E-3BD7D93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32B8-A451-2416-B0E7-9EF90837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F4849-0E35-37FD-35B8-120F3D9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74075-EB45-EFF3-C488-49F1ABDF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531E-B112-87F1-43B4-AC98DBF0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F07DC-9934-5DB9-45B5-698A13FA6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E991E-F0B1-5495-BCD5-61B7DB005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910F-CAED-99EF-CC94-7469B8D14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9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D46-0C3C-76F7-FD14-77F0BA29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4A89E-BD8E-E2F8-6A3E-31CEF7D33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CBB98-CEFC-11A1-3C06-A4149F939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CF61-7A7E-05FC-6A6F-F79993C93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8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eets.new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e/2PACX-1vSCgq-zgskunwfCvm9ABxto7a2lja8iSkd-N4Ah0UqJKs0DliVcRzjHu329MJrmjkif6jbTUVlCCusS/pub?gid=0&amp;single=true&amp;output=csv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20257"/>
            <a:ext cx="87555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SCL/SCK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D2B7-EC65-493C-7D16-B1971511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2E0C258-48F0-7D40-9E25-F74D23359B3C}"/>
              </a:ext>
            </a:extLst>
          </p:cNvPr>
          <p:cNvSpPr/>
          <p:nvPr/>
        </p:nvSpPr>
        <p:spPr>
          <a:xfrm>
            <a:off x="2114600" y="322819"/>
            <a:ext cx="4914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7: Air Quality Monitoring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069506-067B-4492-FE39-10AEC9500B9C}"/>
              </a:ext>
            </a:extLst>
          </p:cNvPr>
          <p:cNvSpPr/>
          <p:nvPr/>
        </p:nvSpPr>
        <p:spPr>
          <a:xfrm>
            <a:off x="3529752" y="1131383"/>
            <a:ext cx="2172069" cy="25071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Air Quality</a:t>
            </a:r>
            <a:endParaRPr lang="en-US" sz="13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2A82F35-AA61-C2FB-E367-922340B01F80}"/>
              </a:ext>
            </a:extLst>
          </p:cNvPr>
          <p:cNvSpPr/>
          <p:nvPr/>
        </p:nvSpPr>
        <p:spPr>
          <a:xfrm>
            <a:off x="2399931" y="1485614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0D84EA-CDEA-2308-2290-0CC5F61B10FF}"/>
              </a:ext>
            </a:extLst>
          </p:cNvPr>
          <p:cNvSpPr/>
          <p:nvPr/>
        </p:nvSpPr>
        <p:spPr>
          <a:xfrm>
            <a:off x="2507087" y="1592771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472584A-8B92-F241-DE97-A86D2E0ACF93}"/>
              </a:ext>
            </a:extLst>
          </p:cNvPr>
          <p:cNvSpPr/>
          <p:nvPr/>
        </p:nvSpPr>
        <p:spPr>
          <a:xfrm>
            <a:off x="2507087" y="1940047"/>
            <a:ext cx="1893094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/>
              <a:t>To detect a wide range of gases, making it ideal for air quality monitoring.</a:t>
            </a:r>
            <a:endParaRPr lang="en-US" sz="83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21970FE-9C38-59BC-F047-9A79225A2432}"/>
              </a:ext>
            </a:extLst>
          </p:cNvPr>
          <p:cNvSpPr/>
          <p:nvPr/>
        </p:nvSpPr>
        <p:spPr>
          <a:xfrm>
            <a:off x="2507087" y="2421446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5DFA3FA-331A-A32D-00FC-82A00CF9EA61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893F2F6-6549-7E7B-738D-52CCF6D3997E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AC5660-6EA9-636D-D7BD-D6C361E0AA16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188C70-E759-C0F1-649D-90180DC41507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5AEFA21-4D36-BC95-53C1-3E4E7AE205A7}"/>
              </a:ext>
            </a:extLst>
          </p:cNvPr>
          <p:cNvSpPr/>
          <p:nvPr/>
        </p:nvSpPr>
        <p:spPr>
          <a:xfrm>
            <a:off x="5304277" y="2934558"/>
            <a:ext cx="79508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 Sensor Module</a:t>
            </a:r>
            <a:endParaRPr lang="en-US" sz="732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D23989D-E5FA-5800-2EB7-373B9834661D}"/>
              </a:ext>
            </a:extLst>
          </p:cNvPr>
          <p:cNvSpPr/>
          <p:nvPr/>
        </p:nvSpPr>
        <p:spPr>
          <a:xfrm>
            <a:off x="2507087" y="3019859"/>
            <a:ext cx="846004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1CED6B0E-3761-06AA-872B-A2EEE8DDD78E}"/>
              </a:ext>
            </a:extLst>
          </p:cNvPr>
          <p:cNvSpPr/>
          <p:nvPr/>
        </p:nvSpPr>
        <p:spPr>
          <a:xfrm>
            <a:off x="3353091" y="3019859"/>
            <a:ext cx="103994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C6A017E4-DE81-3016-49EC-35D95C891FC5}"/>
              </a:ext>
            </a:extLst>
          </p:cNvPr>
          <p:cNvSpPr/>
          <p:nvPr/>
        </p:nvSpPr>
        <p:spPr>
          <a:xfrm>
            <a:off x="2507087" y="3267980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D83DE54D-8F63-1264-A23C-1C8A1F1338B2}"/>
              </a:ext>
            </a:extLst>
          </p:cNvPr>
          <p:cNvSpPr/>
          <p:nvPr/>
        </p:nvSpPr>
        <p:spPr>
          <a:xfrm>
            <a:off x="3353091" y="3267980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7B80D11B-B926-34BF-BCD8-8E4CF215699A}"/>
              </a:ext>
            </a:extLst>
          </p:cNvPr>
          <p:cNvSpPr/>
          <p:nvPr/>
        </p:nvSpPr>
        <p:spPr>
          <a:xfrm>
            <a:off x="2507087" y="353229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CBD7F374-C45E-8581-5030-88458F241E51}"/>
              </a:ext>
            </a:extLst>
          </p:cNvPr>
          <p:cNvSpPr/>
          <p:nvPr/>
        </p:nvSpPr>
        <p:spPr>
          <a:xfrm>
            <a:off x="3353091" y="353229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 descr="Gas Level Monitor On Internet Using ESP8266 &amp; Gas Sensor">
            <a:extLst>
              <a:ext uri="{FF2B5EF4-FFF2-40B4-BE49-F238E27FC236}">
                <a16:creationId xmlns:a16="http://schemas.microsoft.com/office/drawing/2014/main" id="{72EA53B2-6D3F-308B-86AA-F92AF0CEC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1"/>
          <a:stretch>
            <a:fillRect/>
          </a:stretch>
        </p:blipFill>
        <p:spPr bwMode="auto">
          <a:xfrm>
            <a:off x="4881883" y="1457102"/>
            <a:ext cx="1287661" cy="1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3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6500" y="251382"/>
            <a:ext cx="459100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8: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8ECA-5788-1101-0B56-95AF07F1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7BB16-3B15-C541-C5A8-76B405A2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3BB3C29-4D8F-88F8-D260-C7B6B802FC0E}"/>
              </a:ext>
            </a:extLst>
          </p:cNvPr>
          <p:cNvSpPr/>
          <p:nvPr/>
        </p:nvSpPr>
        <p:spPr>
          <a:xfrm>
            <a:off x="1688205" y="251382"/>
            <a:ext cx="576760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9: Save the Data to Google Sheet</a:t>
            </a:r>
            <a:endParaRPr lang="en-US" sz="202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BEF46B-7CB4-5AF6-4D2B-154BCC517B19}"/>
              </a:ext>
            </a:extLst>
          </p:cNvPr>
          <p:cNvSpPr txBox="1"/>
          <p:nvPr/>
        </p:nvSpPr>
        <p:spPr>
          <a:xfrm>
            <a:off x="225552" y="81438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Go to </a:t>
            </a:r>
            <a:r>
              <a:rPr lang="en-US" sz="1600" dirty="0">
                <a:hlinkClick r:id="rId4"/>
              </a:rPr>
              <a:t>sheets.new</a:t>
            </a:r>
            <a:r>
              <a:rPr lang="en-US" sz="1600" dirty="0"/>
              <a:t> to create a new spreadsheet.</a:t>
            </a:r>
          </a:p>
          <a:p>
            <a:pPr>
              <a:buNone/>
            </a:pPr>
            <a:r>
              <a:rPr lang="en-US" sz="1600" dirty="0"/>
              <a:t>Set up your columns in the first row.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A1: Timestamp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B1: Temperature 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C1: Humidity (%)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8A2DF9-D29D-C38D-3692-8BD3CB6EC7A9}"/>
              </a:ext>
            </a:extLst>
          </p:cNvPr>
          <p:cNvSpPr txBox="1"/>
          <p:nvPr/>
        </p:nvSpPr>
        <p:spPr>
          <a:xfrm>
            <a:off x="225552" y="2381241"/>
            <a:ext cx="3560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Create the Google Apps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your new sheet, go to </a:t>
            </a:r>
            <a:r>
              <a:rPr lang="en-US" sz="1600" b="1" dirty="0"/>
              <a:t>Extensions</a:t>
            </a:r>
            <a:r>
              <a:rPr lang="en-US" sz="1600" dirty="0"/>
              <a:t> → </a:t>
            </a:r>
            <a:r>
              <a:rPr lang="en-US" sz="1600" b="1" dirty="0"/>
              <a:t>Apps Script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Delete any placeholder code in the </a:t>
            </a:r>
            <a:r>
              <a:rPr lang="en-US" sz="1600" dirty="0" err="1"/>
              <a:t>Code.gs</a:t>
            </a:r>
            <a:r>
              <a:rPr lang="en-US" sz="1600" dirty="0"/>
              <a:t> window and </a:t>
            </a:r>
            <a:r>
              <a:rPr lang="en-US" sz="1600" b="1" dirty="0"/>
              <a:t>paste the following code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9CA90-286E-576E-02E2-A8A2862A3775}"/>
              </a:ext>
            </a:extLst>
          </p:cNvPr>
          <p:cNvSpPr txBox="1"/>
          <p:nvPr/>
        </p:nvSpPr>
        <p:spPr>
          <a:xfrm>
            <a:off x="4185306" y="1357847"/>
            <a:ext cx="65410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// This function runs when the web app URL receives an HTTP GET request.</a:t>
            </a:r>
          </a:p>
          <a:p>
            <a:r>
              <a:rPr lang="en-US" sz="1200" dirty="0"/>
              <a:t>function </a:t>
            </a:r>
            <a:r>
              <a:rPr lang="en-US" sz="1200" dirty="0" err="1"/>
              <a:t>doGet</a:t>
            </a:r>
            <a:r>
              <a:rPr lang="en-US" sz="1200" dirty="0"/>
              <a:t>(e) {</a:t>
            </a:r>
          </a:p>
          <a:p>
            <a:r>
              <a:rPr lang="en-US" sz="1200" dirty="0"/>
              <a:t>  // Get the active spreadsheet and the specific sheet named "Sheet1".</a:t>
            </a:r>
          </a:p>
          <a:p>
            <a:r>
              <a:rPr lang="en-US" sz="1200" dirty="0"/>
              <a:t>  var ss = </a:t>
            </a:r>
            <a:r>
              <a:rPr lang="en-US" sz="1200" dirty="0" err="1"/>
              <a:t>SpreadsheetApp.getActiveSpreadsheet</a:t>
            </a:r>
            <a:r>
              <a:rPr lang="en-US" sz="1200" dirty="0"/>
              <a:t>();</a:t>
            </a:r>
          </a:p>
          <a:p>
            <a:r>
              <a:rPr lang="en-US" sz="1200" dirty="0"/>
              <a:t>  var sheet = </a:t>
            </a:r>
            <a:r>
              <a:rPr lang="en-US" sz="1200" dirty="0" err="1"/>
              <a:t>ss.getSheetByName</a:t>
            </a:r>
            <a:r>
              <a:rPr lang="en-US" sz="1200" dirty="0"/>
              <a:t>("Sheet1");</a:t>
            </a:r>
          </a:p>
          <a:p>
            <a:endParaRPr lang="en-US" sz="1200" dirty="0"/>
          </a:p>
          <a:p>
            <a:r>
              <a:rPr lang="en-US" sz="1200" dirty="0"/>
              <a:t>  // Get the temperature and humidity values from the URL parameters.</a:t>
            </a:r>
          </a:p>
          <a:p>
            <a:r>
              <a:rPr lang="en-US" sz="1200" dirty="0"/>
              <a:t>  // Example URL: .../</a:t>
            </a:r>
            <a:r>
              <a:rPr lang="en-US" sz="1200" dirty="0" err="1"/>
              <a:t>exec?temp</a:t>
            </a:r>
            <a:r>
              <a:rPr lang="en-US" sz="1200" dirty="0"/>
              <a:t>=25.5&amp;hum=45.2</a:t>
            </a:r>
          </a:p>
          <a:p>
            <a:r>
              <a:rPr lang="en-US" sz="1200" dirty="0"/>
              <a:t>  var temperature = </a:t>
            </a:r>
            <a:r>
              <a:rPr lang="en-US" sz="1200" dirty="0" err="1"/>
              <a:t>e.parameter.temp</a:t>
            </a:r>
            <a:r>
              <a:rPr lang="en-US" sz="1200" dirty="0"/>
              <a:t>;</a:t>
            </a:r>
          </a:p>
          <a:p>
            <a:r>
              <a:rPr lang="en-US" sz="1200" dirty="0"/>
              <a:t>  var humidity = </a:t>
            </a:r>
            <a:r>
              <a:rPr lang="en-US" sz="1200" dirty="0" err="1"/>
              <a:t>e.parameter.hum</a:t>
            </a:r>
            <a:r>
              <a:rPr lang="en-US" sz="1200" dirty="0"/>
              <a:t>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Create a new Date object for the timestamp.</a:t>
            </a:r>
          </a:p>
          <a:p>
            <a:r>
              <a:rPr lang="en-US" sz="1200" dirty="0"/>
              <a:t>  var timestamp = new Date();</a:t>
            </a:r>
          </a:p>
          <a:p>
            <a:endParaRPr lang="en-US" sz="1200" dirty="0"/>
          </a:p>
          <a:p>
            <a:r>
              <a:rPr lang="en-US" sz="1200" dirty="0"/>
              <a:t>  // Add a new row to the sheet with the collected data.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sheet.appendRow</a:t>
            </a:r>
            <a:r>
              <a:rPr lang="en-US" sz="1200" dirty="0"/>
              <a:t>([timestamp, temperature, humidity]);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Return a success message.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ContentService.createTextOutput</a:t>
            </a:r>
            <a:r>
              <a:rPr lang="en-US" sz="1200" dirty="0"/>
              <a:t>("Data received successfully.");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2FABD7-DC51-7876-6D45-57A7EA202AA0}"/>
              </a:ext>
            </a:extLst>
          </p:cNvPr>
          <p:cNvSpPr txBox="1"/>
          <p:nvPr/>
        </p:nvSpPr>
        <p:spPr>
          <a:xfrm>
            <a:off x="225552" y="4107595"/>
            <a:ext cx="3797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the </a:t>
            </a:r>
            <a:r>
              <a:rPr lang="en-US" b="1" dirty="0"/>
              <a:t>Save project</a:t>
            </a:r>
            <a:r>
              <a:rPr lang="en-US" dirty="0"/>
              <a:t> icon (</a:t>
            </a:r>
            <a:r>
              <a:rPr lang="en-VI" dirty="0"/>
              <a:t>💾). </a:t>
            </a:r>
            <a:r>
              <a:rPr lang="en-US" dirty="0"/>
              <a:t>Give your project a name when prompted (e.g., "Sensor Data Logger").</a:t>
            </a:r>
          </a:p>
        </p:txBody>
      </p:sp>
    </p:spTree>
    <p:extLst>
      <p:ext uri="{BB962C8B-B14F-4D97-AF65-F5344CB8AC3E}">
        <p14:creationId xmlns:p14="http://schemas.microsoft.com/office/powerpoint/2010/main" val="16043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8A9C2-5956-0461-6083-BEB580672E3A}"/>
              </a:ext>
            </a:extLst>
          </p:cNvPr>
          <p:cNvSpPr txBox="1"/>
          <p:nvPr/>
        </p:nvSpPr>
        <p:spPr>
          <a:xfrm>
            <a:off x="42672" y="462522"/>
            <a:ext cx="9058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Deploy the Script as a Web App</a:t>
            </a:r>
          </a:p>
          <a:p>
            <a:pPr>
              <a:buNone/>
            </a:pPr>
            <a:r>
              <a:rPr lang="en-US" dirty="0"/>
              <a:t>This is the most important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blue </a:t>
            </a:r>
            <a:r>
              <a:rPr lang="en-US" b="1" dirty="0"/>
              <a:t>Deploy</a:t>
            </a:r>
            <a:r>
              <a:rPr lang="en-US" dirty="0"/>
              <a:t> button in the top-right corner and select </a:t>
            </a:r>
            <a:r>
              <a:rPr lang="en-US" b="1" dirty="0"/>
              <a:t>New deployment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gear icon (⚙️) next to "Select type" and choose </a:t>
            </a:r>
            <a:r>
              <a:rPr lang="en-US" b="1" dirty="0"/>
              <a:t>Web app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 "Configuration", fill in the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r>
              <a:rPr lang="en-US" dirty="0"/>
              <a:t> "</a:t>
            </a:r>
            <a:r>
              <a:rPr lang="en-US" dirty="0" err="1"/>
              <a:t>NodeMCU</a:t>
            </a:r>
            <a:r>
              <a:rPr lang="en-US" dirty="0"/>
              <a:t> Sensor Data" (optional).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Execute as:</a:t>
            </a:r>
            <a:r>
              <a:rPr lang="en-US" dirty="0"/>
              <a:t> Me (your Google account).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has access:</a:t>
            </a:r>
            <a:r>
              <a:rPr lang="en-US" dirty="0"/>
              <a:t> </a:t>
            </a:r>
            <a:r>
              <a:rPr lang="en-US" b="1" dirty="0"/>
              <a:t>Anyone</a:t>
            </a:r>
            <a:r>
              <a:rPr lang="en-US" dirty="0"/>
              <a:t>. This is critical for the </a:t>
            </a:r>
            <a:r>
              <a:rPr lang="en-US" dirty="0" err="1"/>
              <a:t>NodeMCU</a:t>
            </a:r>
            <a:r>
              <a:rPr lang="en-US" dirty="0"/>
              <a:t> to be able to send data without needing to log 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Deploy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will ask you to </a:t>
            </a:r>
            <a:r>
              <a:rPr lang="en-US" b="1" dirty="0"/>
              <a:t>Authorize access</a:t>
            </a:r>
            <a:r>
              <a:rPr lang="en-US" dirty="0"/>
              <a:t>. Click the button, choose your Google account, click "Advanced", and then "Go to [Your Project Name] (unsafe)". Allow the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authorizing, a new window will appear with your </a:t>
            </a:r>
            <a:r>
              <a:rPr lang="en-US" b="1" dirty="0"/>
              <a:t>Web app URL</a:t>
            </a:r>
            <a:r>
              <a:rPr lang="en-US" dirty="0"/>
              <a:t>. </a:t>
            </a:r>
            <a:r>
              <a:rPr lang="en-US" b="1" dirty="0"/>
              <a:t>Copy this URL.</a:t>
            </a:r>
            <a:r>
              <a:rPr lang="en-US" dirty="0"/>
              <a:t> It will look like https://</a:t>
            </a:r>
            <a:r>
              <a:rPr lang="en-US" dirty="0" err="1"/>
              <a:t>script.google.com</a:t>
            </a:r>
            <a:r>
              <a:rPr lang="en-US" dirty="0"/>
              <a:t>/macros/s/LONG_RANDOM_ID/exec</a:t>
            </a:r>
          </a:p>
        </p:txBody>
      </p:sp>
    </p:spTree>
    <p:extLst>
      <p:ext uri="{BB962C8B-B14F-4D97-AF65-F5344CB8AC3E}">
        <p14:creationId xmlns:p14="http://schemas.microsoft.com/office/powerpoint/2010/main" val="196915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001-E3F0-1C08-EA12-A1B71D01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C2470B-8C71-1C8A-A831-12E71BE0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E172533-8227-B79C-ECA5-12D10FCFCFD4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C584D-3C0B-8BE0-68E4-CE0C0C4C7CE1}"/>
              </a:ext>
            </a:extLst>
          </p:cNvPr>
          <p:cNvSpPr txBox="1"/>
          <p:nvPr/>
        </p:nvSpPr>
        <p:spPr>
          <a:xfrm>
            <a:off x="310896" y="1014281"/>
            <a:ext cx="87355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Publish Your Google Sheet to the Web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your Google Sheet.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the menu and click </a:t>
            </a:r>
            <a:r>
              <a:rPr lang="en-US" b="1" dirty="0"/>
              <a:t>File</a:t>
            </a:r>
            <a:r>
              <a:rPr lang="en-US" dirty="0"/>
              <a:t> → </a:t>
            </a:r>
            <a:r>
              <a:rPr lang="en-US" b="1" dirty="0"/>
              <a:t>Share</a:t>
            </a:r>
            <a:r>
              <a:rPr lang="en-US" dirty="0"/>
              <a:t> → </a:t>
            </a:r>
            <a:r>
              <a:rPr lang="en-US" b="1" dirty="0"/>
              <a:t>Publish to web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In the new window, under the "Link" tab: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first dropdown, select the specific sheet that has your data (e.g., Sheet1).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second dropdown, select </a:t>
            </a:r>
            <a:r>
              <a:rPr lang="en-US" b="1" dirty="0"/>
              <a:t>Comma-separated values (.csv)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green </a:t>
            </a:r>
            <a:r>
              <a:rPr lang="en-US" b="1" dirty="0"/>
              <a:t>Publish</a:t>
            </a:r>
            <a:r>
              <a:rPr lang="en-US" dirty="0"/>
              <a:t> button. Confirm that you want to publish.</a:t>
            </a:r>
          </a:p>
          <a:p>
            <a:pPr>
              <a:buFont typeface="+mj-lt"/>
              <a:buAutoNum type="arabicPeriod"/>
            </a:pPr>
            <a:r>
              <a:rPr lang="en-US" dirty="0"/>
              <a:t>A box will appear with a URL. </a:t>
            </a:r>
            <a:r>
              <a:rPr lang="en-US" b="1" dirty="0"/>
              <a:t>Copy this URL.</a:t>
            </a:r>
            <a:r>
              <a:rPr lang="en-US" dirty="0"/>
              <a:t> This is the link your HTML page will use to read the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F068F2-A93B-836E-9F25-D7ED3DFC008A}"/>
              </a:ext>
            </a:extLst>
          </p:cNvPr>
          <p:cNvSpPr txBox="1"/>
          <p:nvPr/>
        </p:nvSpPr>
        <p:spPr>
          <a:xfrm>
            <a:off x="109728" y="3706945"/>
            <a:ext cx="8936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 link to a google csv file. In this the data will be updated automatically from an </a:t>
            </a:r>
            <a:r>
              <a:rPr lang="en-US" dirty="0" err="1"/>
              <a:t>iot</a:t>
            </a:r>
            <a:r>
              <a:rPr lang="en-US" dirty="0"/>
              <a:t> device. you need to create a html page to display the live content </a:t>
            </a:r>
            <a:r>
              <a:rPr lang="en-US" dirty="0">
                <a:hlinkClick r:id="rId4"/>
              </a:rPr>
              <a:t>https://docs.google.com/spreadsheets/d/e/2PACX-1vSCgq-zgskunwfCvm9ABxto7a2lja8iSkd-N4Ah0Ukif6jbTUVlCCusS/pub?gid=0&amp;single=true&amp;output=csv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1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142875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49523"/>
            <a:ext cx="93936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MQ135 by </a:t>
            </a:r>
            <a:r>
              <a:rPr lang="en-US" sz="837" b="1" dirty="0" err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GeorgK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49523"/>
            <a:ext cx="84478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Gas Sensor)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  <p:sp>
        <p:nvSpPr>
          <p:cNvPr id="53" name="Text 42">
            <a:extLst>
              <a:ext uri="{FF2B5EF4-FFF2-40B4-BE49-F238E27FC236}">
                <a16:creationId xmlns:a16="http://schemas.microsoft.com/office/drawing/2014/main" id="{B51068BC-FE50-0A82-7480-3E5A72C903C7}"/>
              </a:ext>
            </a:extLst>
          </p:cNvPr>
          <p:cNvSpPr/>
          <p:nvPr/>
        </p:nvSpPr>
        <p:spPr>
          <a:xfrm>
            <a:off x="4881836" y="4647786"/>
            <a:ext cx="12359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 by Ewan Leng</a:t>
            </a:r>
            <a:endParaRPr lang="en-US" sz="837" dirty="0"/>
          </a:p>
        </p:txBody>
      </p:sp>
      <p:sp>
        <p:nvSpPr>
          <p:cNvPr id="54" name="Text 43">
            <a:extLst>
              <a:ext uri="{FF2B5EF4-FFF2-40B4-BE49-F238E27FC236}">
                <a16:creationId xmlns:a16="http://schemas.microsoft.com/office/drawing/2014/main" id="{E46D6508-6977-7C1C-3231-C9A1CE14217C}"/>
              </a:ext>
            </a:extLst>
          </p:cNvPr>
          <p:cNvSpPr/>
          <p:nvPr/>
        </p:nvSpPr>
        <p:spPr>
          <a:xfrm>
            <a:off x="6217661" y="4647786"/>
            <a:ext cx="7966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(For gyroscope)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2914</Words>
  <Application>Microsoft Macintosh PowerPoint</Application>
  <PresentationFormat>On-screen Show (16:9)</PresentationFormat>
  <Paragraphs>510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17</cp:revision>
  <dcterms:created xsi:type="dcterms:W3CDTF">2025-07-15T09:05:21Z</dcterms:created>
  <dcterms:modified xsi:type="dcterms:W3CDTF">2025-07-16T12:06:03Z</dcterms:modified>
</cp:coreProperties>
</file>